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56" r:id="rId5"/>
    <p:sldId id="257" r:id="rId6"/>
    <p:sldId id="258" r:id="rId7"/>
    <p:sldId id="259" r:id="rId8"/>
    <p:sldId id="260" r:id="rId9"/>
    <p:sldId id="262"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Douglas" initials="MD" lastIdx="2" clrIdx="0">
    <p:extLst>
      <p:ext uri="{19B8F6BF-5375-455C-9EA6-DF929625EA0E}">
        <p15:presenceInfo xmlns:p15="http://schemas.microsoft.com/office/powerpoint/2012/main" userId="S::mdouglas@primerevenue.com::4149c375-1710-4438-9a46-17773a6ab7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24"/>
  </p:normalViewPr>
  <p:slideViewPr>
    <p:cSldViewPr snapToGrid="0" snapToObjects="1">
      <p:cViewPr>
        <p:scale>
          <a:sx n="66" d="100"/>
          <a:sy n="66" d="100"/>
        </p:scale>
        <p:origin x="65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AB8DA7-55A4-1E43-A0A8-B30FA657DCF0}" type="datetimeFigureOut">
              <a:rPr lang="en-GB" smtClean="0"/>
              <a:t>09/07/2020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4E0985-CB9C-D14F-B28E-DAA57E7C1BBA}" type="slidenum">
              <a:rPr lang="en-GB" smtClean="0"/>
              <a:t>‹#›</a:t>
            </a:fld>
            <a:endParaRPr lang="en-GB"/>
          </a:p>
        </p:txBody>
      </p:sp>
    </p:spTree>
    <p:extLst>
      <p:ext uri="{BB962C8B-B14F-4D97-AF65-F5344CB8AC3E}">
        <p14:creationId xmlns:p14="http://schemas.microsoft.com/office/powerpoint/2010/main" val="72025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6242A-194E-8544-A28D-CFF8638F159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BFB5569-AFD7-1545-9D87-F317772972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126F5645-CD12-7D45-A862-B85D06E358A5}"/>
              </a:ext>
            </a:extLst>
          </p:cNvPr>
          <p:cNvSpPr>
            <a:spLocks noGrp="1"/>
          </p:cNvSpPr>
          <p:nvPr>
            <p:ph type="dt" sz="half" idx="10"/>
          </p:nvPr>
        </p:nvSpPr>
        <p:spPr/>
        <p:txBody>
          <a:bodyPr/>
          <a:lstStyle/>
          <a:p>
            <a:fld id="{635F2705-5C07-754E-8825-FE5B757D6E3B}" type="datetimeFigureOut">
              <a:rPr lang="en-GB" smtClean="0"/>
              <a:t>09/07/2020</a:t>
            </a:fld>
            <a:endParaRPr lang="en-GB"/>
          </a:p>
        </p:txBody>
      </p:sp>
      <p:sp>
        <p:nvSpPr>
          <p:cNvPr id="5" name="Footer Placeholder 4">
            <a:extLst>
              <a:ext uri="{FF2B5EF4-FFF2-40B4-BE49-F238E27FC236}">
                <a16:creationId xmlns:a16="http://schemas.microsoft.com/office/drawing/2014/main" id="{6B049A60-7891-9E4D-BC56-1CDE874105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6037DD-F14F-1045-82BD-3E1AAA0B47E5}"/>
              </a:ext>
            </a:extLst>
          </p:cNvPr>
          <p:cNvSpPr>
            <a:spLocks noGrp="1"/>
          </p:cNvSpPr>
          <p:nvPr>
            <p:ph type="sldNum" sz="quarter" idx="12"/>
          </p:nvPr>
        </p:nvSpPr>
        <p:spPr/>
        <p:txBody>
          <a:bodyPr/>
          <a:lstStyle/>
          <a:p>
            <a:fld id="{57B0BDC8-3221-CC4D-823A-B9CD9E8690B3}" type="slidenum">
              <a:rPr lang="en-GB" smtClean="0"/>
              <a:t>‹#›</a:t>
            </a:fld>
            <a:endParaRPr lang="en-GB"/>
          </a:p>
        </p:txBody>
      </p:sp>
    </p:spTree>
    <p:extLst>
      <p:ext uri="{BB962C8B-B14F-4D97-AF65-F5344CB8AC3E}">
        <p14:creationId xmlns:p14="http://schemas.microsoft.com/office/powerpoint/2010/main" val="2355524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05AE9-92FA-3B49-A84A-34581ACD105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08F8848-A7CF-6042-B90E-4C5B68E04C0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488783F-5F3E-6B4F-8386-FB01B0F76B4D}"/>
              </a:ext>
            </a:extLst>
          </p:cNvPr>
          <p:cNvSpPr>
            <a:spLocks noGrp="1"/>
          </p:cNvSpPr>
          <p:nvPr>
            <p:ph type="dt" sz="half" idx="10"/>
          </p:nvPr>
        </p:nvSpPr>
        <p:spPr/>
        <p:txBody>
          <a:bodyPr/>
          <a:lstStyle/>
          <a:p>
            <a:fld id="{635F2705-5C07-754E-8825-FE5B757D6E3B}" type="datetimeFigureOut">
              <a:rPr lang="en-GB" smtClean="0"/>
              <a:t>09/07/2020</a:t>
            </a:fld>
            <a:endParaRPr lang="en-GB"/>
          </a:p>
        </p:txBody>
      </p:sp>
      <p:sp>
        <p:nvSpPr>
          <p:cNvPr id="5" name="Footer Placeholder 4">
            <a:extLst>
              <a:ext uri="{FF2B5EF4-FFF2-40B4-BE49-F238E27FC236}">
                <a16:creationId xmlns:a16="http://schemas.microsoft.com/office/drawing/2014/main" id="{C71CDEC8-B6AE-444D-9C77-39E2A31F9C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F14049-BFC2-694B-BBD7-A3DAD0D3B519}"/>
              </a:ext>
            </a:extLst>
          </p:cNvPr>
          <p:cNvSpPr>
            <a:spLocks noGrp="1"/>
          </p:cNvSpPr>
          <p:nvPr>
            <p:ph type="sldNum" sz="quarter" idx="12"/>
          </p:nvPr>
        </p:nvSpPr>
        <p:spPr/>
        <p:txBody>
          <a:bodyPr/>
          <a:lstStyle/>
          <a:p>
            <a:fld id="{57B0BDC8-3221-CC4D-823A-B9CD9E8690B3}" type="slidenum">
              <a:rPr lang="en-GB" smtClean="0"/>
              <a:t>‹#›</a:t>
            </a:fld>
            <a:endParaRPr lang="en-GB"/>
          </a:p>
        </p:txBody>
      </p:sp>
    </p:spTree>
    <p:extLst>
      <p:ext uri="{BB962C8B-B14F-4D97-AF65-F5344CB8AC3E}">
        <p14:creationId xmlns:p14="http://schemas.microsoft.com/office/powerpoint/2010/main" val="62387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84BFF-63E3-3D40-A67B-045090B246DB}"/>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4B2AA803-EEFC-704E-BBA7-EF80E138D7A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F7F35D3-509F-DF4D-A05A-88593F20E4E7}"/>
              </a:ext>
            </a:extLst>
          </p:cNvPr>
          <p:cNvSpPr>
            <a:spLocks noGrp="1"/>
          </p:cNvSpPr>
          <p:nvPr>
            <p:ph type="dt" sz="half" idx="10"/>
          </p:nvPr>
        </p:nvSpPr>
        <p:spPr/>
        <p:txBody>
          <a:bodyPr/>
          <a:lstStyle/>
          <a:p>
            <a:fld id="{635F2705-5C07-754E-8825-FE5B757D6E3B}" type="datetimeFigureOut">
              <a:rPr lang="en-GB" smtClean="0"/>
              <a:t>09/07/2020</a:t>
            </a:fld>
            <a:endParaRPr lang="en-GB"/>
          </a:p>
        </p:txBody>
      </p:sp>
      <p:sp>
        <p:nvSpPr>
          <p:cNvPr id="5" name="Footer Placeholder 4">
            <a:extLst>
              <a:ext uri="{FF2B5EF4-FFF2-40B4-BE49-F238E27FC236}">
                <a16:creationId xmlns:a16="http://schemas.microsoft.com/office/drawing/2014/main" id="{8698ECFD-1268-9B46-859E-9F6446B3C0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55590D-D942-FB40-9D01-77F9B9C6B808}"/>
              </a:ext>
            </a:extLst>
          </p:cNvPr>
          <p:cNvSpPr>
            <a:spLocks noGrp="1"/>
          </p:cNvSpPr>
          <p:nvPr>
            <p:ph type="sldNum" sz="quarter" idx="12"/>
          </p:nvPr>
        </p:nvSpPr>
        <p:spPr/>
        <p:txBody>
          <a:bodyPr/>
          <a:lstStyle/>
          <a:p>
            <a:fld id="{57B0BDC8-3221-CC4D-823A-B9CD9E8690B3}" type="slidenum">
              <a:rPr lang="en-GB" smtClean="0"/>
              <a:t>‹#›</a:t>
            </a:fld>
            <a:endParaRPr lang="en-GB"/>
          </a:p>
        </p:txBody>
      </p:sp>
    </p:spTree>
    <p:extLst>
      <p:ext uri="{BB962C8B-B14F-4D97-AF65-F5344CB8AC3E}">
        <p14:creationId xmlns:p14="http://schemas.microsoft.com/office/powerpoint/2010/main" val="127537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B1E6B-DD2B-9847-A8ED-6042625D613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28889ED-1481-194D-9AAB-2470BD3B400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869A5D4-E751-1F47-AC01-35C0425E31B3}"/>
              </a:ext>
            </a:extLst>
          </p:cNvPr>
          <p:cNvSpPr>
            <a:spLocks noGrp="1"/>
          </p:cNvSpPr>
          <p:nvPr>
            <p:ph type="dt" sz="half" idx="10"/>
          </p:nvPr>
        </p:nvSpPr>
        <p:spPr/>
        <p:txBody>
          <a:bodyPr/>
          <a:lstStyle/>
          <a:p>
            <a:fld id="{635F2705-5C07-754E-8825-FE5B757D6E3B}" type="datetimeFigureOut">
              <a:rPr lang="en-GB" smtClean="0"/>
              <a:t>09/07/2020</a:t>
            </a:fld>
            <a:endParaRPr lang="en-GB"/>
          </a:p>
        </p:txBody>
      </p:sp>
      <p:sp>
        <p:nvSpPr>
          <p:cNvPr id="5" name="Footer Placeholder 4">
            <a:extLst>
              <a:ext uri="{FF2B5EF4-FFF2-40B4-BE49-F238E27FC236}">
                <a16:creationId xmlns:a16="http://schemas.microsoft.com/office/drawing/2014/main" id="{2CB010C8-D4EF-DA4C-B042-63494EC3FB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64E634-81E5-ED4A-BD22-163945A3E356}"/>
              </a:ext>
            </a:extLst>
          </p:cNvPr>
          <p:cNvSpPr>
            <a:spLocks noGrp="1"/>
          </p:cNvSpPr>
          <p:nvPr>
            <p:ph type="sldNum" sz="quarter" idx="12"/>
          </p:nvPr>
        </p:nvSpPr>
        <p:spPr/>
        <p:txBody>
          <a:bodyPr/>
          <a:lstStyle/>
          <a:p>
            <a:fld id="{57B0BDC8-3221-CC4D-823A-B9CD9E8690B3}" type="slidenum">
              <a:rPr lang="en-GB" smtClean="0"/>
              <a:t>‹#›</a:t>
            </a:fld>
            <a:endParaRPr lang="en-GB"/>
          </a:p>
        </p:txBody>
      </p:sp>
    </p:spTree>
    <p:extLst>
      <p:ext uri="{BB962C8B-B14F-4D97-AF65-F5344CB8AC3E}">
        <p14:creationId xmlns:p14="http://schemas.microsoft.com/office/powerpoint/2010/main" val="413779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C0037-5EC3-0E4B-9332-0632C6E7423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C3EF84F-1598-8847-A0E1-92CC508329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558C99E-EB3C-9940-BF10-30A92938CCF2}"/>
              </a:ext>
            </a:extLst>
          </p:cNvPr>
          <p:cNvSpPr>
            <a:spLocks noGrp="1"/>
          </p:cNvSpPr>
          <p:nvPr>
            <p:ph type="dt" sz="half" idx="10"/>
          </p:nvPr>
        </p:nvSpPr>
        <p:spPr/>
        <p:txBody>
          <a:bodyPr/>
          <a:lstStyle/>
          <a:p>
            <a:fld id="{635F2705-5C07-754E-8825-FE5B757D6E3B}" type="datetimeFigureOut">
              <a:rPr lang="en-GB" smtClean="0"/>
              <a:t>09/07/2020</a:t>
            </a:fld>
            <a:endParaRPr lang="en-GB"/>
          </a:p>
        </p:txBody>
      </p:sp>
      <p:sp>
        <p:nvSpPr>
          <p:cNvPr id="5" name="Footer Placeholder 4">
            <a:extLst>
              <a:ext uri="{FF2B5EF4-FFF2-40B4-BE49-F238E27FC236}">
                <a16:creationId xmlns:a16="http://schemas.microsoft.com/office/drawing/2014/main" id="{E15E46C8-6CE0-864C-A021-E5C1C8C05F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0048C9-6DEC-DE4E-9FFA-0CEDD9A984E1}"/>
              </a:ext>
            </a:extLst>
          </p:cNvPr>
          <p:cNvSpPr>
            <a:spLocks noGrp="1"/>
          </p:cNvSpPr>
          <p:nvPr>
            <p:ph type="sldNum" sz="quarter" idx="12"/>
          </p:nvPr>
        </p:nvSpPr>
        <p:spPr/>
        <p:txBody>
          <a:bodyPr/>
          <a:lstStyle/>
          <a:p>
            <a:fld id="{57B0BDC8-3221-CC4D-823A-B9CD9E8690B3}" type="slidenum">
              <a:rPr lang="en-GB" smtClean="0"/>
              <a:t>‹#›</a:t>
            </a:fld>
            <a:endParaRPr lang="en-GB"/>
          </a:p>
        </p:txBody>
      </p:sp>
    </p:spTree>
    <p:extLst>
      <p:ext uri="{BB962C8B-B14F-4D97-AF65-F5344CB8AC3E}">
        <p14:creationId xmlns:p14="http://schemas.microsoft.com/office/powerpoint/2010/main" val="1439470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8E853-FC43-D640-9950-3E16EE75071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67868B0-2677-B549-A9B7-70234287288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50CE653-79F9-254C-9EA4-95A83FB8961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4346E185-BAFE-AB4D-8449-EFE0A329FD02}"/>
              </a:ext>
            </a:extLst>
          </p:cNvPr>
          <p:cNvSpPr>
            <a:spLocks noGrp="1"/>
          </p:cNvSpPr>
          <p:nvPr>
            <p:ph type="dt" sz="half" idx="10"/>
          </p:nvPr>
        </p:nvSpPr>
        <p:spPr/>
        <p:txBody>
          <a:bodyPr/>
          <a:lstStyle/>
          <a:p>
            <a:fld id="{635F2705-5C07-754E-8825-FE5B757D6E3B}" type="datetimeFigureOut">
              <a:rPr lang="en-GB" smtClean="0"/>
              <a:t>09/07/2020</a:t>
            </a:fld>
            <a:endParaRPr lang="en-GB"/>
          </a:p>
        </p:txBody>
      </p:sp>
      <p:sp>
        <p:nvSpPr>
          <p:cNvPr id="6" name="Footer Placeholder 5">
            <a:extLst>
              <a:ext uri="{FF2B5EF4-FFF2-40B4-BE49-F238E27FC236}">
                <a16:creationId xmlns:a16="http://schemas.microsoft.com/office/drawing/2014/main" id="{73402864-421F-A24C-977B-A2DDFF3AB3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210B5B-D8A4-F544-8BA7-5D8C10A2FBF3}"/>
              </a:ext>
            </a:extLst>
          </p:cNvPr>
          <p:cNvSpPr>
            <a:spLocks noGrp="1"/>
          </p:cNvSpPr>
          <p:nvPr>
            <p:ph type="sldNum" sz="quarter" idx="12"/>
          </p:nvPr>
        </p:nvSpPr>
        <p:spPr/>
        <p:txBody>
          <a:bodyPr/>
          <a:lstStyle/>
          <a:p>
            <a:fld id="{57B0BDC8-3221-CC4D-823A-B9CD9E8690B3}" type="slidenum">
              <a:rPr lang="en-GB" smtClean="0"/>
              <a:t>‹#›</a:t>
            </a:fld>
            <a:endParaRPr lang="en-GB"/>
          </a:p>
        </p:txBody>
      </p:sp>
    </p:spTree>
    <p:extLst>
      <p:ext uri="{BB962C8B-B14F-4D97-AF65-F5344CB8AC3E}">
        <p14:creationId xmlns:p14="http://schemas.microsoft.com/office/powerpoint/2010/main" val="320782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15B3D-EC3F-E343-A36B-B569C306872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9BC3256-844A-C141-9B5B-56C15DCFC1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87EB583-496C-F640-A8D0-3096228982A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4CD1280-FE57-D24F-8EDE-89C1D1FFF5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3A07E8E-3672-DD42-B0B9-7817F28E3B3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70C9E62-6887-9D4B-B8D7-7C1F003AA536}"/>
              </a:ext>
            </a:extLst>
          </p:cNvPr>
          <p:cNvSpPr>
            <a:spLocks noGrp="1"/>
          </p:cNvSpPr>
          <p:nvPr>
            <p:ph type="dt" sz="half" idx="10"/>
          </p:nvPr>
        </p:nvSpPr>
        <p:spPr/>
        <p:txBody>
          <a:bodyPr/>
          <a:lstStyle/>
          <a:p>
            <a:fld id="{635F2705-5C07-754E-8825-FE5B757D6E3B}" type="datetimeFigureOut">
              <a:rPr lang="en-GB" smtClean="0"/>
              <a:t>09/07/2020</a:t>
            </a:fld>
            <a:endParaRPr lang="en-GB"/>
          </a:p>
        </p:txBody>
      </p:sp>
      <p:sp>
        <p:nvSpPr>
          <p:cNvPr id="8" name="Footer Placeholder 7">
            <a:extLst>
              <a:ext uri="{FF2B5EF4-FFF2-40B4-BE49-F238E27FC236}">
                <a16:creationId xmlns:a16="http://schemas.microsoft.com/office/drawing/2014/main" id="{1FD8C8C8-B456-A449-A23F-6F85B606884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933F0FD-374A-0A4E-A4B2-46403510966A}"/>
              </a:ext>
            </a:extLst>
          </p:cNvPr>
          <p:cNvSpPr>
            <a:spLocks noGrp="1"/>
          </p:cNvSpPr>
          <p:nvPr>
            <p:ph type="sldNum" sz="quarter" idx="12"/>
          </p:nvPr>
        </p:nvSpPr>
        <p:spPr/>
        <p:txBody>
          <a:bodyPr/>
          <a:lstStyle/>
          <a:p>
            <a:fld id="{57B0BDC8-3221-CC4D-823A-B9CD9E8690B3}" type="slidenum">
              <a:rPr lang="en-GB" smtClean="0"/>
              <a:t>‹#›</a:t>
            </a:fld>
            <a:endParaRPr lang="en-GB"/>
          </a:p>
        </p:txBody>
      </p:sp>
    </p:spTree>
    <p:extLst>
      <p:ext uri="{BB962C8B-B14F-4D97-AF65-F5344CB8AC3E}">
        <p14:creationId xmlns:p14="http://schemas.microsoft.com/office/powerpoint/2010/main" val="343653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57FA3-AFC5-8D49-8BCB-370664DEFF7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01085E7-0CDF-5B43-9165-B11AF36557AF}"/>
              </a:ext>
            </a:extLst>
          </p:cNvPr>
          <p:cNvSpPr>
            <a:spLocks noGrp="1"/>
          </p:cNvSpPr>
          <p:nvPr>
            <p:ph type="dt" sz="half" idx="10"/>
          </p:nvPr>
        </p:nvSpPr>
        <p:spPr/>
        <p:txBody>
          <a:bodyPr/>
          <a:lstStyle/>
          <a:p>
            <a:fld id="{635F2705-5C07-754E-8825-FE5B757D6E3B}" type="datetimeFigureOut">
              <a:rPr lang="en-GB" smtClean="0"/>
              <a:t>09/07/2020</a:t>
            </a:fld>
            <a:endParaRPr lang="en-GB"/>
          </a:p>
        </p:txBody>
      </p:sp>
      <p:sp>
        <p:nvSpPr>
          <p:cNvPr id="4" name="Footer Placeholder 3">
            <a:extLst>
              <a:ext uri="{FF2B5EF4-FFF2-40B4-BE49-F238E27FC236}">
                <a16:creationId xmlns:a16="http://schemas.microsoft.com/office/drawing/2014/main" id="{41F8B6A4-2B7E-8444-BFD9-DEBCE559C1C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E0142FC-6A4F-8746-8BB0-E37E0284CC60}"/>
              </a:ext>
            </a:extLst>
          </p:cNvPr>
          <p:cNvSpPr>
            <a:spLocks noGrp="1"/>
          </p:cNvSpPr>
          <p:nvPr>
            <p:ph type="sldNum" sz="quarter" idx="12"/>
          </p:nvPr>
        </p:nvSpPr>
        <p:spPr/>
        <p:txBody>
          <a:bodyPr/>
          <a:lstStyle/>
          <a:p>
            <a:fld id="{57B0BDC8-3221-CC4D-823A-B9CD9E8690B3}" type="slidenum">
              <a:rPr lang="en-GB" smtClean="0"/>
              <a:t>‹#›</a:t>
            </a:fld>
            <a:endParaRPr lang="en-GB"/>
          </a:p>
        </p:txBody>
      </p:sp>
    </p:spTree>
    <p:extLst>
      <p:ext uri="{BB962C8B-B14F-4D97-AF65-F5344CB8AC3E}">
        <p14:creationId xmlns:p14="http://schemas.microsoft.com/office/powerpoint/2010/main" val="28388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F0FFE-EF3D-1142-B804-DD33E91A0F86}"/>
              </a:ext>
            </a:extLst>
          </p:cNvPr>
          <p:cNvSpPr>
            <a:spLocks noGrp="1"/>
          </p:cNvSpPr>
          <p:nvPr>
            <p:ph type="dt" sz="half" idx="10"/>
          </p:nvPr>
        </p:nvSpPr>
        <p:spPr/>
        <p:txBody>
          <a:bodyPr/>
          <a:lstStyle/>
          <a:p>
            <a:fld id="{635F2705-5C07-754E-8825-FE5B757D6E3B}" type="datetimeFigureOut">
              <a:rPr lang="en-GB" smtClean="0"/>
              <a:t>09/07/2020</a:t>
            </a:fld>
            <a:endParaRPr lang="en-GB"/>
          </a:p>
        </p:txBody>
      </p:sp>
      <p:sp>
        <p:nvSpPr>
          <p:cNvPr id="3" name="Footer Placeholder 2">
            <a:extLst>
              <a:ext uri="{FF2B5EF4-FFF2-40B4-BE49-F238E27FC236}">
                <a16:creationId xmlns:a16="http://schemas.microsoft.com/office/drawing/2014/main" id="{16B0E433-D9DC-6747-88A7-7581A0F440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293E582-C908-744E-97D1-9EB4A77B54F8}"/>
              </a:ext>
            </a:extLst>
          </p:cNvPr>
          <p:cNvSpPr>
            <a:spLocks noGrp="1"/>
          </p:cNvSpPr>
          <p:nvPr>
            <p:ph type="sldNum" sz="quarter" idx="12"/>
          </p:nvPr>
        </p:nvSpPr>
        <p:spPr/>
        <p:txBody>
          <a:bodyPr/>
          <a:lstStyle/>
          <a:p>
            <a:fld id="{57B0BDC8-3221-CC4D-823A-B9CD9E8690B3}" type="slidenum">
              <a:rPr lang="en-GB" smtClean="0"/>
              <a:t>‹#›</a:t>
            </a:fld>
            <a:endParaRPr lang="en-GB"/>
          </a:p>
        </p:txBody>
      </p:sp>
    </p:spTree>
    <p:extLst>
      <p:ext uri="{BB962C8B-B14F-4D97-AF65-F5344CB8AC3E}">
        <p14:creationId xmlns:p14="http://schemas.microsoft.com/office/powerpoint/2010/main" val="1862613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E2200-4378-2241-B498-B72642CDE4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F8635E3-0880-BB43-A945-E9DA7DA597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77B2D17-5DB9-F545-900C-3846C42A3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60857B5-EF3C-9D41-8A91-85EDF0C90284}"/>
              </a:ext>
            </a:extLst>
          </p:cNvPr>
          <p:cNvSpPr>
            <a:spLocks noGrp="1"/>
          </p:cNvSpPr>
          <p:nvPr>
            <p:ph type="dt" sz="half" idx="10"/>
          </p:nvPr>
        </p:nvSpPr>
        <p:spPr/>
        <p:txBody>
          <a:bodyPr/>
          <a:lstStyle/>
          <a:p>
            <a:fld id="{635F2705-5C07-754E-8825-FE5B757D6E3B}" type="datetimeFigureOut">
              <a:rPr lang="en-GB" smtClean="0"/>
              <a:t>09/07/2020</a:t>
            </a:fld>
            <a:endParaRPr lang="en-GB"/>
          </a:p>
        </p:txBody>
      </p:sp>
      <p:sp>
        <p:nvSpPr>
          <p:cNvPr id="6" name="Footer Placeholder 5">
            <a:extLst>
              <a:ext uri="{FF2B5EF4-FFF2-40B4-BE49-F238E27FC236}">
                <a16:creationId xmlns:a16="http://schemas.microsoft.com/office/drawing/2014/main" id="{85A8E1D2-CFBE-E542-B155-82DF6BC9FA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A6B8F2-4B28-114F-A80F-546FCDD957AC}"/>
              </a:ext>
            </a:extLst>
          </p:cNvPr>
          <p:cNvSpPr>
            <a:spLocks noGrp="1"/>
          </p:cNvSpPr>
          <p:nvPr>
            <p:ph type="sldNum" sz="quarter" idx="12"/>
          </p:nvPr>
        </p:nvSpPr>
        <p:spPr/>
        <p:txBody>
          <a:bodyPr/>
          <a:lstStyle/>
          <a:p>
            <a:fld id="{57B0BDC8-3221-CC4D-823A-B9CD9E8690B3}" type="slidenum">
              <a:rPr lang="en-GB" smtClean="0"/>
              <a:t>‹#›</a:t>
            </a:fld>
            <a:endParaRPr lang="en-GB"/>
          </a:p>
        </p:txBody>
      </p:sp>
    </p:spTree>
    <p:extLst>
      <p:ext uri="{BB962C8B-B14F-4D97-AF65-F5344CB8AC3E}">
        <p14:creationId xmlns:p14="http://schemas.microsoft.com/office/powerpoint/2010/main" val="1895031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7EF0D-E48E-6B4E-9CAA-AAE054FEDD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8850DF1-D654-184D-8961-A6B41DC9BA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D9CF41B-391B-6D46-A68D-9C1501FB34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6DA2478-3A1F-A448-994D-AB432B536832}"/>
              </a:ext>
            </a:extLst>
          </p:cNvPr>
          <p:cNvSpPr>
            <a:spLocks noGrp="1"/>
          </p:cNvSpPr>
          <p:nvPr>
            <p:ph type="dt" sz="half" idx="10"/>
          </p:nvPr>
        </p:nvSpPr>
        <p:spPr/>
        <p:txBody>
          <a:bodyPr/>
          <a:lstStyle/>
          <a:p>
            <a:fld id="{635F2705-5C07-754E-8825-FE5B757D6E3B}" type="datetimeFigureOut">
              <a:rPr lang="en-GB" smtClean="0"/>
              <a:t>09/07/2020</a:t>
            </a:fld>
            <a:endParaRPr lang="en-GB"/>
          </a:p>
        </p:txBody>
      </p:sp>
      <p:sp>
        <p:nvSpPr>
          <p:cNvPr id="6" name="Footer Placeholder 5">
            <a:extLst>
              <a:ext uri="{FF2B5EF4-FFF2-40B4-BE49-F238E27FC236}">
                <a16:creationId xmlns:a16="http://schemas.microsoft.com/office/drawing/2014/main" id="{F004569C-8F86-D24A-A3FE-3D1826E324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A67B9E-586B-444D-B0C3-0A3AF7C5E8DF}"/>
              </a:ext>
            </a:extLst>
          </p:cNvPr>
          <p:cNvSpPr>
            <a:spLocks noGrp="1"/>
          </p:cNvSpPr>
          <p:nvPr>
            <p:ph type="sldNum" sz="quarter" idx="12"/>
          </p:nvPr>
        </p:nvSpPr>
        <p:spPr/>
        <p:txBody>
          <a:bodyPr/>
          <a:lstStyle/>
          <a:p>
            <a:fld id="{57B0BDC8-3221-CC4D-823A-B9CD9E8690B3}" type="slidenum">
              <a:rPr lang="en-GB" smtClean="0"/>
              <a:t>‹#›</a:t>
            </a:fld>
            <a:endParaRPr lang="en-GB"/>
          </a:p>
        </p:txBody>
      </p:sp>
    </p:spTree>
    <p:extLst>
      <p:ext uri="{BB962C8B-B14F-4D97-AF65-F5344CB8AC3E}">
        <p14:creationId xmlns:p14="http://schemas.microsoft.com/office/powerpoint/2010/main" val="941641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24A98D-3EC7-5F47-8948-892766679A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37F9F9D-FA52-B745-A6F7-8BBD9BE99B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D23C20E-1C55-314C-AD8E-8643FB7ADD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5F2705-5C07-754E-8825-FE5B757D6E3B}" type="datetimeFigureOut">
              <a:rPr lang="en-GB" smtClean="0"/>
              <a:t>09/07/2020</a:t>
            </a:fld>
            <a:endParaRPr lang="en-GB"/>
          </a:p>
        </p:txBody>
      </p:sp>
      <p:sp>
        <p:nvSpPr>
          <p:cNvPr id="5" name="Footer Placeholder 4">
            <a:extLst>
              <a:ext uri="{FF2B5EF4-FFF2-40B4-BE49-F238E27FC236}">
                <a16:creationId xmlns:a16="http://schemas.microsoft.com/office/drawing/2014/main" id="{405C559A-4B8B-1047-B3A3-5899E600B2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911A5C1-A32F-D943-815E-CC1C555E4D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0BDC8-3221-CC4D-823A-B9CD9E8690B3}" type="slidenum">
              <a:rPr lang="en-GB" smtClean="0"/>
              <a:t>‹#›</a:t>
            </a:fld>
            <a:endParaRPr lang="en-GB"/>
          </a:p>
        </p:txBody>
      </p:sp>
    </p:spTree>
    <p:extLst>
      <p:ext uri="{BB962C8B-B14F-4D97-AF65-F5344CB8AC3E}">
        <p14:creationId xmlns:p14="http://schemas.microsoft.com/office/powerpoint/2010/main" val="1256569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forbes.com/sites/tamarathiessen/2020/04/01/40-percent-less-flights-worlwide-air-travel-restrictions/#10da0cfa607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5064-5452-8E44-B819-E97E7719444E}"/>
              </a:ext>
            </a:extLst>
          </p:cNvPr>
          <p:cNvSpPr>
            <a:spLocks noGrp="1"/>
          </p:cNvSpPr>
          <p:nvPr>
            <p:ph type="ctrTitle"/>
          </p:nvPr>
        </p:nvSpPr>
        <p:spPr>
          <a:xfrm>
            <a:off x="1487216" y="42863"/>
            <a:ext cx="9144000" cy="2387600"/>
          </a:xfrm>
        </p:spPr>
        <p:txBody>
          <a:bodyPr/>
          <a:lstStyle/>
          <a:p>
            <a:r>
              <a:rPr lang="en-GB" dirty="0"/>
              <a:t>THE ENVIRONMENT</a:t>
            </a:r>
            <a:br>
              <a:rPr lang="en-GB" dirty="0"/>
            </a:br>
            <a:endParaRPr lang="en-GB" dirty="0"/>
          </a:p>
        </p:txBody>
      </p:sp>
      <p:sp>
        <p:nvSpPr>
          <p:cNvPr id="3" name="Subtitle 2">
            <a:extLst>
              <a:ext uri="{FF2B5EF4-FFF2-40B4-BE49-F238E27FC236}">
                <a16:creationId xmlns:a16="http://schemas.microsoft.com/office/drawing/2014/main" id="{9751FEC0-2F60-EB4D-A168-5107835BAAB2}"/>
              </a:ext>
            </a:extLst>
          </p:cNvPr>
          <p:cNvSpPr>
            <a:spLocks noGrp="1"/>
          </p:cNvSpPr>
          <p:nvPr>
            <p:ph type="subTitle" idx="1"/>
          </p:nvPr>
        </p:nvSpPr>
        <p:spPr>
          <a:xfrm>
            <a:off x="1521662" y="1571283"/>
            <a:ext cx="8712591" cy="409918"/>
          </a:xfrm>
        </p:spPr>
        <p:txBody>
          <a:bodyPr>
            <a:normAutofit lnSpcReduction="10000"/>
          </a:bodyPr>
          <a:lstStyle/>
          <a:p>
            <a:r>
              <a:rPr lang="en-GB" dirty="0"/>
              <a:t>TWO PROBLEMS</a:t>
            </a:r>
          </a:p>
          <a:p>
            <a:endParaRPr lang="en-GB" dirty="0"/>
          </a:p>
        </p:txBody>
      </p:sp>
      <p:sp>
        <p:nvSpPr>
          <p:cNvPr id="6" name="TextBox 5">
            <a:extLst>
              <a:ext uri="{FF2B5EF4-FFF2-40B4-BE49-F238E27FC236}">
                <a16:creationId xmlns:a16="http://schemas.microsoft.com/office/drawing/2014/main" id="{ADB56073-6B42-5A40-AE52-4F89133C06EA}"/>
              </a:ext>
            </a:extLst>
          </p:cNvPr>
          <p:cNvSpPr txBox="1"/>
          <p:nvPr/>
        </p:nvSpPr>
        <p:spPr>
          <a:xfrm>
            <a:off x="961445" y="2430463"/>
            <a:ext cx="10410286" cy="4001095"/>
          </a:xfrm>
          <a:prstGeom prst="rect">
            <a:avLst/>
          </a:prstGeom>
          <a:noFill/>
        </p:spPr>
        <p:txBody>
          <a:bodyPr wrap="none" rtlCol="0">
            <a:spAutoFit/>
          </a:bodyPr>
          <a:lstStyle/>
          <a:p>
            <a:r>
              <a:rPr lang="en-GB" sz="2400" dirty="0"/>
              <a:t>I know that because of lockdown many people may have thought that we</a:t>
            </a:r>
          </a:p>
          <a:p>
            <a:r>
              <a:rPr lang="en-GB" sz="2400" dirty="0"/>
              <a:t>do not need to worry about global warming but it is still going on.</a:t>
            </a:r>
          </a:p>
          <a:p>
            <a:endParaRPr lang="en-GB" sz="2400" dirty="0"/>
          </a:p>
          <a:p>
            <a:r>
              <a:rPr lang="en-GB" sz="2400" dirty="0"/>
              <a:t>I know that at this time it is very difficult to think about these two major problems</a:t>
            </a:r>
          </a:p>
          <a:p>
            <a:r>
              <a:rPr lang="en-GB" sz="2400" dirty="0"/>
              <a:t>at the same time. </a:t>
            </a:r>
          </a:p>
          <a:p>
            <a:endParaRPr lang="en-GB" sz="2400" dirty="0"/>
          </a:p>
          <a:p>
            <a:r>
              <a:rPr lang="en-GB" sz="2400" b="1" dirty="0"/>
              <a:t>We have to act now</a:t>
            </a:r>
            <a:r>
              <a:rPr lang="en-GB" sz="2400" dirty="0"/>
              <a:t>. </a:t>
            </a:r>
            <a:r>
              <a:rPr lang="en-GB" sz="2400" b="1" dirty="0"/>
              <a:t>We can’t go back to how things were</a:t>
            </a:r>
            <a:r>
              <a:rPr lang="en-GB" b="1" dirty="0"/>
              <a:t>.</a:t>
            </a:r>
          </a:p>
          <a:p>
            <a:endParaRPr lang="en-GB" b="1" dirty="0"/>
          </a:p>
          <a:p>
            <a:endParaRPr lang="en-GB" b="1" dirty="0"/>
          </a:p>
          <a:p>
            <a:r>
              <a:rPr lang="en-GB" sz="1400" dirty="0"/>
              <a:t>PART 1 pollution </a:t>
            </a:r>
          </a:p>
          <a:p>
            <a:endParaRPr lang="en-GB" dirty="0"/>
          </a:p>
          <a:p>
            <a:r>
              <a:rPr lang="en-GB" dirty="0"/>
              <a:t> </a:t>
            </a:r>
          </a:p>
        </p:txBody>
      </p:sp>
    </p:spTree>
    <p:extLst>
      <p:ext uri="{BB962C8B-B14F-4D97-AF65-F5344CB8AC3E}">
        <p14:creationId xmlns:p14="http://schemas.microsoft.com/office/powerpoint/2010/main" val="685936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3A9F1-7412-6248-99EF-44B8F66181D5}"/>
              </a:ext>
            </a:extLst>
          </p:cNvPr>
          <p:cNvSpPr>
            <a:spLocks noGrp="1"/>
          </p:cNvSpPr>
          <p:nvPr>
            <p:ph idx="1"/>
          </p:nvPr>
        </p:nvSpPr>
        <p:spPr/>
        <p:txBody>
          <a:bodyPr>
            <a:normAutofit/>
          </a:bodyPr>
          <a:lstStyle/>
          <a:p>
            <a:pPr marL="0" indent="0">
              <a:buNone/>
            </a:pPr>
            <a:r>
              <a:rPr lang="en-GB" dirty="0"/>
              <a:t>Lots of people are using some sort of machine that is producing carbon dioxide. </a:t>
            </a:r>
          </a:p>
          <a:p>
            <a:pPr marL="0" indent="0">
              <a:buNone/>
            </a:pPr>
            <a:r>
              <a:rPr lang="en-GB" dirty="0"/>
              <a:t>Due to social distancing lots of people are using their car to keep social distancing instead of public transport and so it’s still affecting in the world. We need to change now more than ever.</a:t>
            </a:r>
          </a:p>
          <a:p>
            <a:pPr marL="0" indent="0">
              <a:buNone/>
            </a:pPr>
            <a:r>
              <a:rPr lang="en-GB" dirty="0"/>
              <a:t>Now so many people use cars every day it is getting out of hand; over 53% of the UK use a car each day. </a:t>
            </a:r>
          </a:p>
          <a:p>
            <a:pPr marL="0" indent="0">
              <a:buNone/>
            </a:pPr>
            <a:r>
              <a:rPr lang="en-GB" dirty="0"/>
              <a:t>With too much carbon dioxide all the polar ice is melting. Polar ice deflects some of the sun’s heat back in to space but with all the polar ice melting it enables more of the sun’s heat gets in. </a:t>
            </a:r>
          </a:p>
        </p:txBody>
      </p:sp>
      <p:sp>
        <p:nvSpPr>
          <p:cNvPr id="5" name="Title 4">
            <a:extLst>
              <a:ext uri="{FF2B5EF4-FFF2-40B4-BE49-F238E27FC236}">
                <a16:creationId xmlns:a16="http://schemas.microsoft.com/office/drawing/2014/main" id="{07D3CCD5-38BF-DE4C-B235-1704F3920BFE}"/>
              </a:ext>
            </a:extLst>
          </p:cNvPr>
          <p:cNvSpPr>
            <a:spLocks noGrp="1"/>
          </p:cNvSpPr>
          <p:nvPr>
            <p:ph type="title"/>
          </p:nvPr>
        </p:nvSpPr>
        <p:spPr/>
        <p:txBody>
          <a:bodyPr/>
          <a:lstStyle/>
          <a:p>
            <a:r>
              <a:rPr lang="en-GB" dirty="0"/>
              <a:t>                            CARS</a:t>
            </a:r>
          </a:p>
        </p:txBody>
      </p:sp>
    </p:spTree>
    <p:extLst>
      <p:ext uri="{BB962C8B-B14F-4D97-AF65-F5344CB8AC3E}">
        <p14:creationId xmlns:p14="http://schemas.microsoft.com/office/powerpoint/2010/main" val="3160769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C175-C3CB-854F-9795-5AF6CFAFC3AC}"/>
              </a:ext>
            </a:extLst>
          </p:cNvPr>
          <p:cNvSpPr>
            <a:spLocks noGrp="1"/>
          </p:cNvSpPr>
          <p:nvPr>
            <p:ph type="title"/>
          </p:nvPr>
        </p:nvSpPr>
        <p:spPr>
          <a:xfrm>
            <a:off x="1231900" y="365125"/>
            <a:ext cx="10515600" cy="1325563"/>
          </a:xfrm>
        </p:spPr>
        <p:txBody>
          <a:bodyPr>
            <a:normAutofit/>
          </a:bodyPr>
          <a:lstStyle/>
          <a:p>
            <a:r>
              <a:rPr lang="en-GB" sz="5400" dirty="0"/>
              <a:t>It is fun without a car</a:t>
            </a:r>
          </a:p>
        </p:txBody>
      </p:sp>
      <p:sp>
        <p:nvSpPr>
          <p:cNvPr id="3" name="Content Placeholder 2">
            <a:extLst>
              <a:ext uri="{FF2B5EF4-FFF2-40B4-BE49-F238E27FC236}">
                <a16:creationId xmlns:a16="http://schemas.microsoft.com/office/drawing/2014/main" id="{663BC518-9D3E-3546-87CD-7F2B551F497B}"/>
              </a:ext>
            </a:extLst>
          </p:cNvPr>
          <p:cNvSpPr>
            <a:spLocks noGrp="1"/>
          </p:cNvSpPr>
          <p:nvPr>
            <p:ph idx="1"/>
          </p:nvPr>
        </p:nvSpPr>
        <p:spPr>
          <a:xfrm>
            <a:off x="787400" y="2409825"/>
            <a:ext cx="10515600" cy="4351338"/>
          </a:xfrm>
        </p:spPr>
        <p:txBody>
          <a:bodyPr/>
          <a:lstStyle/>
          <a:p>
            <a:pPr marL="0" indent="0">
              <a:buNone/>
            </a:pPr>
            <a:r>
              <a:rPr lang="en-GB" dirty="0"/>
              <a:t>Being in the car for hours a day all the time can be a bit boring. Have fun, get out and exercise - go for walks, have a picnic or play in your garden. Also it is good for you if you want to be fit and healthy. It is amazing outside so go and explore the world with your friends.</a:t>
            </a:r>
          </a:p>
          <a:p>
            <a:pPr marL="0" indent="0">
              <a:buNone/>
            </a:pPr>
            <a:r>
              <a:rPr lang="en-GB" dirty="0"/>
              <a:t>Everybody can find some way to have fun out side from bird watching to swimming in a lake. But to be environmentally friendly we should try to walk there.</a:t>
            </a:r>
          </a:p>
          <a:p>
            <a:pPr marL="0" indent="0">
              <a:buNone/>
            </a:pPr>
            <a:r>
              <a:rPr lang="en-GB" dirty="0"/>
              <a:t>    </a:t>
            </a:r>
          </a:p>
        </p:txBody>
      </p:sp>
    </p:spTree>
    <p:extLst>
      <p:ext uri="{BB962C8B-B14F-4D97-AF65-F5344CB8AC3E}">
        <p14:creationId xmlns:p14="http://schemas.microsoft.com/office/powerpoint/2010/main" val="2179489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B15E6-A56E-DC43-8546-4DE667023ADA}"/>
              </a:ext>
            </a:extLst>
          </p:cNvPr>
          <p:cNvSpPr>
            <a:spLocks noGrp="1"/>
          </p:cNvSpPr>
          <p:nvPr>
            <p:ph type="title"/>
          </p:nvPr>
        </p:nvSpPr>
        <p:spPr/>
        <p:txBody>
          <a:bodyPr>
            <a:normAutofit/>
          </a:bodyPr>
          <a:lstStyle/>
          <a:p>
            <a:r>
              <a:rPr lang="en-GB" sz="6600" dirty="0"/>
              <a:t>               </a:t>
            </a:r>
            <a:r>
              <a:rPr lang="en-GB" sz="5400" dirty="0"/>
              <a:t>Flying   </a:t>
            </a:r>
            <a:endParaRPr lang="en-GB" sz="6600" dirty="0"/>
          </a:p>
        </p:txBody>
      </p:sp>
      <p:sp>
        <p:nvSpPr>
          <p:cNvPr id="3" name="Content Placeholder 2">
            <a:extLst>
              <a:ext uri="{FF2B5EF4-FFF2-40B4-BE49-F238E27FC236}">
                <a16:creationId xmlns:a16="http://schemas.microsoft.com/office/drawing/2014/main" id="{B7AD9E3E-FDAB-9B45-8DB4-2342457CA1AE}"/>
              </a:ext>
            </a:extLst>
          </p:cNvPr>
          <p:cNvSpPr>
            <a:spLocks noGrp="1"/>
          </p:cNvSpPr>
          <p:nvPr>
            <p:ph idx="1"/>
          </p:nvPr>
        </p:nvSpPr>
        <p:spPr/>
        <p:txBody>
          <a:bodyPr>
            <a:normAutofit lnSpcReduction="10000"/>
          </a:bodyPr>
          <a:lstStyle/>
          <a:p>
            <a:pPr marL="0" indent="0">
              <a:buNone/>
            </a:pPr>
            <a:r>
              <a:rPr lang="en-GB" sz="3200" dirty="0"/>
              <a:t>Year after year we cause so much carbon dioxide by flying but now we’re flying less because of lockdown.</a:t>
            </a:r>
          </a:p>
          <a:p>
            <a:pPr marL="0" indent="0">
              <a:buNone/>
            </a:pPr>
            <a:r>
              <a:rPr lang="en-GB" sz="3200" dirty="0"/>
              <a:t>But we are still using planes on the upside, in April 2020 flying had decreased by 40% brilliant! But it is still a lot of carbon dioxide. </a:t>
            </a:r>
          </a:p>
          <a:p>
            <a:pPr marL="0" indent="0">
              <a:buNone/>
            </a:pPr>
            <a:r>
              <a:rPr lang="en-GB" sz="3200" dirty="0"/>
              <a:t>And after the end of lock down we might go back to normal.</a:t>
            </a:r>
          </a:p>
          <a:p>
            <a:pPr marL="0" indent="0">
              <a:buNone/>
            </a:pPr>
            <a:r>
              <a:rPr lang="en-GB" sz="3200" dirty="0"/>
              <a:t>Will it go back to normal?</a:t>
            </a:r>
          </a:p>
          <a:p>
            <a:pPr marL="0" indent="0">
              <a:buNone/>
            </a:pPr>
            <a:endParaRPr lang="en-GB" sz="3200" dirty="0"/>
          </a:p>
          <a:p>
            <a:pPr marL="0" indent="0">
              <a:buNone/>
            </a:pPr>
            <a:r>
              <a:rPr lang="en-US" sz="1900" dirty="0">
                <a:hlinkClick r:id="rId2"/>
              </a:rPr>
              <a:t>https://www.forbes.com/sites/tamarathiessen/2020/04/01/40-percent-less-flights-worlwide-air-travel-restrictions/#10da0cfa6079</a:t>
            </a:r>
            <a:endParaRPr lang="en-GB" sz="1900" dirty="0"/>
          </a:p>
        </p:txBody>
      </p:sp>
    </p:spTree>
    <p:extLst>
      <p:ext uri="{BB962C8B-B14F-4D97-AF65-F5344CB8AC3E}">
        <p14:creationId xmlns:p14="http://schemas.microsoft.com/office/powerpoint/2010/main" val="1921816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90424-31F8-0443-9564-1667B901F998}"/>
              </a:ext>
            </a:extLst>
          </p:cNvPr>
          <p:cNvSpPr>
            <a:spLocks noGrp="1"/>
          </p:cNvSpPr>
          <p:nvPr>
            <p:ph type="title"/>
          </p:nvPr>
        </p:nvSpPr>
        <p:spPr>
          <a:xfrm>
            <a:off x="4507992" y="0"/>
            <a:ext cx="10515600" cy="1325563"/>
          </a:xfrm>
        </p:spPr>
        <p:txBody>
          <a:bodyPr/>
          <a:lstStyle/>
          <a:p>
            <a:r>
              <a:rPr lang="en-GB" dirty="0"/>
              <a:t>                      </a:t>
            </a:r>
            <a:r>
              <a:rPr lang="en-GB" sz="8800" dirty="0"/>
              <a:t>Litter</a:t>
            </a:r>
            <a:endParaRPr lang="en-GB" dirty="0"/>
          </a:p>
        </p:txBody>
      </p:sp>
      <p:sp>
        <p:nvSpPr>
          <p:cNvPr id="3" name="Content Placeholder 2">
            <a:extLst>
              <a:ext uri="{FF2B5EF4-FFF2-40B4-BE49-F238E27FC236}">
                <a16:creationId xmlns:a16="http://schemas.microsoft.com/office/drawing/2014/main" id="{4042483E-84AC-074A-B99B-DAF2DC2E3ECF}"/>
              </a:ext>
            </a:extLst>
          </p:cNvPr>
          <p:cNvSpPr>
            <a:spLocks noGrp="1"/>
          </p:cNvSpPr>
          <p:nvPr>
            <p:ph idx="1"/>
          </p:nvPr>
        </p:nvSpPr>
        <p:spPr>
          <a:xfrm>
            <a:off x="5401056" y="2347849"/>
            <a:ext cx="6632448" cy="2858135"/>
          </a:xfrm>
        </p:spPr>
        <p:txBody>
          <a:bodyPr>
            <a:normAutofit fontScale="92500" lnSpcReduction="10000"/>
          </a:bodyPr>
          <a:lstStyle/>
          <a:p>
            <a:pPr marL="0" indent="0">
              <a:buNone/>
            </a:pPr>
            <a:r>
              <a:rPr lang="en-GB" dirty="0"/>
              <a:t>Litter is bad in many ways. It can get caught around animals necks, they can get stuck in it and they can eat it which could kill them and this is not good at all. </a:t>
            </a:r>
          </a:p>
          <a:p>
            <a:pPr marL="0" indent="0">
              <a:buNone/>
            </a:pPr>
            <a:r>
              <a:rPr lang="en-GB" dirty="0"/>
              <a:t>So if you find a bit of litter lying around please pick it up. Also don’t litter yourself. Here are some examples of litter we found just near Deer Park School.</a:t>
            </a:r>
          </a:p>
        </p:txBody>
      </p:sp>
      <p:sp>
        <p:nvSpPr>
          <p:cNvPr id="5" name="TextBox 4">
            <a:extLst>
              <a:ext uri="{FF2B5EF4-FFF2-40B4-BE49-F238E27FC236}">
                <a16:creationId xmlns:a16="http://schemas.microsoft.com/office/drawing/2014/main" id="{1BD41C99-9CB6-4744-B6D7-0F470FBD3372}"/>
              </a:ext>
            </a:extLst>
          </p:cNvPr>
          <p:cNvSpPr txBox="1"/>
          <p:nvPr/>
        </p:nvSpPr>
        <p:spPr>
          <a:xfrm>
            <a:off x="228600" y="6578600"/>
            <a:ext cx="855683" cy="276999"/>
          </a:xfrm>
          <a:prstGeom prst="rect">
            <a:avLst/>
          </a:prstGeom>
          <a:noFill/>
        </p:spPr>
        <p:txBody>
          <a:bodyPr wrap="none" rtlCol="0">
            <a:spAutoFit/>
          </a:bodyPr>
          <a:lstStyle/>
          <a:p>
            <a:r>
              <a:rPr lang="en-GB" sz="1100" dirty="0"/>
              <a:t>Part 2 </a:t>
            </a:r>
            <a:r>
              <a:rPr lang="en-GB" sz="1200" dirty="0"/>
              <a:t>litter</a:t>
            </a:r>
            <a:endParaRPr lang="en-GB" sz="1100" dirty="0"/>
          </a:p>
        </p:txBody>
      </p:sp>
      <p:pic>
        <p:nvPicPr>
          <p:cNvPr id="9" name="Picture 8" descr="A picture containing outdoor, person, boy, young&#10;&#10;Description automatically generated">
            <a:extLst>
              <a:ext uri="{FF2B5EF4-FFF2-40B4-BE49-F238E27FC236}">
                <a16:creationId xmlns:a16="http://schemas.microsoft.com/office/drawing/2014/main" id="{22643BAA-CFC5-174A-8A6A-F99CEB55EBAF}"/>
              </a:ext>
            </a:extLst>
          </p:cNvPr>
          <p:cNvPicPr>
            <a:picLocks noChangeAspect="1"/>
          </p:cNvPicPr>
          <p:nvPr/>
        </p:nvPicPr>
        <p:blipFill>
          <a:blip r:embed="rId2"/>
          <a:stretch>
            <a:fillRect/>
          </a:stretch>
        </p:blipFill>
        <p:spPr>
          <a:xfrm rot="5400000">
            <a:off x="-857250" y="857250"/>
            <a:ext cx="6858000" cy="5143500"/>
          </a:xfrm>
          <a:prstGeom prst="rect">
            <a:avLst/>
          </a:prstGeom>
        </p:spPr>
      </p:pic>
    </p:spTree>
    <p:extLst>
      <p:ext uri="{BB962C8B-B14F-4D97-AF65-F5344CB8AC3E}">
        <p14:creationId xmlns:p14="http://schemas.microsoft.com/office/powerpoint/2010/main" val="2774005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tree&#10;&#10;Description automatically generated">
            <a:extLst>
              <a:ext uri="{FF2B5EF4-FFF2-40B4-BE49-F238E27FC236}">
                <a16:creationId xmlns:a16="http://schemas.microsoft.com/office/drawing/2014/main" id="{E6D94C9A-D7F7-8C4E-9F0F-95342AE84E12}"/>
              </a:ext>
            </a:extLst>
          </p:cNvPr>
          <p:cNvPicPr>
            <a:picLocks noChangeAspect="1"/>
          </p:cNvPicPr>
          <p:nvPr/>
        </p:nvPicPr>
        <p:blipFill>
          <a:blip r:embed="rId2"/>
          <a:stretch>
            <a:fillRect/>
          </a:stretch>
        </p:blipFill>
        <p:spPr>
          <a:xfrm>
            <a:off x="55695" y="463296"/>
            <a:ext cx="4209288" cy="5612384"/>
          </a:xfrm>
          <a:prstGeom prst="rect">
            <a:avLst/>
          </a:prstGeom>
        </p:spPr>
      </p:pic>
      <p:pic>
        <p:nvPicPr>
          <p:cNvPr id="6" name="Picture 5" descr="A picture containing outdoor, grass, sitting, street&#10;&#10;Description automatically generated">
            <a:extLst>
              <a:ext uri="{FF2B5EF4-FFF2-40B4-BE49-F238E27FC236}">
                <a16:creationId xmlns:a16="http://schemas.microsoft.com/office/drawing/2014/main" id="{385486CF-0668-1141-A551-C061E50E2424}"/>
              </a:ext>
            </a:extLst>
          </p:cNvPr>
          <p:cNvPicPr>
            <a:picLocks noChangeAspect="1"/>
          </p:cNvPicPr>
          <p:nvPr/>
        </p:nvPicPr>
        <p:blipFill>
          <a:blip r:embed="rId3"/>
          <a:stretch>
            <a:fillRect/>
          </a:stretch>
        </p:blipFill>
        <p:spPr>
          <a:xfrm>
            <a:off x="4348525" y="1224464"/>
            <a:ext cx="3306804" cy="4409072"/>
          </a:xfrm>
          <a:prstGeom prst="rect">
            <a:avLst/>
          </a:prstGeom>
        </p:spPr>
      </p:pic>
      <p:pic>
        <p:nvPicPr>
          <p:cNvPr id="8" name="Picture 7" descr="A bowl full of grass&#10;&#10;Description automatically generated">
            <a:extLst>
              <a:ext uri="{FF2B5EF4-FFF2-40B4-BE49-F238E27FC236}">
                <a16:creationId xmlns:a16="http://schemas.microsoft.com/office/drawing/2014/main" id="{81EF5FAA-4EEA-724A-95F8-49361988A8D1}"/>
              </a:ext>
            </a:extLst>
          </p:cNvPr>
          <p:cNvPicPr>
            <a:picLocks noChangeAspect="1"/>
          </p:cNvPicPr>
          <p:nvPr/>
        </p:nvPicPr>
        <p:blipFill>
          <a:blip r:embed="rId4"/>
          <a:stretch>
            <a:fillRect/>
          </a:stretch>
        </p:blipFill>
        <p:spPr>
          <a:xfrm>
            <a:off x="7738872" y="463296"/>
            <a:ext cx="4282440" cy="5709920"/>
          </a:xfrm>
          <a:prstGeom prst="rect">
            <a:avLst/>
          </a:prstGeom>
        </p:spPr>
      </p:pic>
    </p:spTree>
    <p:extLst>
      <p:ext uri="{BB962C8B-B14F-4D97-AF65-F5344CB8AC3E}">
        <p14:creationId xmlns:p14="http://schemas.microsoft.com/office/powerpoint/2010/main" val="911160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DAA106C0-81DC-2A4A-9900-37C9EE011BB1}"/>
              </a:ext>
            </a:extLst>
          </p:cNvPr>
          <p:cNvSpPr>
            <a:spLocks noGrp="1"/>
          </p:cNvSpPr>
          <p:nvPr>
            <p:ph type="title"/>
          </p:nvPr>
        </p:nvSpPr>
        <p:spPr>
          <a:xfrm>
            <a:off x="563858" y="239048"/>
            <a:ext cx="11132360" cy="2174274"/>
          </a:xfrm>
        </p:spPr>
        <p:txBody>
          <a:bodyPr>
            <a:normAutofit/>
          </a:bodyPr>
          <a:lstStyle/>
          <a:p>
            <a:r>
              <a:rPr lang="en-GB" sz="2800" dirty="0"/>
              <a:t>I’m going to show you a quick video on why litter is dangerous to animals and how it could be dangerous to humans.</a:t>
            </a:r>
          </a:p>
        </p:txBody>
      </p:sp>
    </p:spTree>
    <p:extLst>
      <p:ext uri="{BB962C8B-B14F-4D97-AF65-F5344CB8AC3E}">
        <p14:creationId xmlns:p14="http://schemas.microsoft.com/office/powerpoint/2010/main" val="2542247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EEE27D18DB604CB81455BB116AFD59" ma:contentTypeVersion="6" ma:contentTypeDescription="Create a new document." ma:contentTypeScope="" ma:versionID="b91630a203a6c73864c1e62721d8da1b">
  <xsd:schema xmlns:xsd="http://www.w3.org/2001/XMLSchema" xmlns:xs="http://www.w3.org/2001/XMLSchema" xmlns:p="http://schemas.microsoft.com/office/2006/metadata/properties" xmlns:ns2="e00ea9ae-6087-41ed-aeea-a76f0a86719c" xmlns:ns3="940813a7-861b-4cb7-9873-4e76189a4694" targetNamespace="http://schemas.microsoft.com/office/2006/metadata/properties" ma:root="true" ma:fieldsID="15b94f82e33f12c8c862140effbd4a15" ns2:_="" ns3:_="">
    <xsd:import namespace="e00ea9ae-6087-41ed-aeea-a76f0a86719c"/>
    <xsd:import namespace="940813a7-861b-4cb7-9873-4e76189a46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0ea9ae-6087-41ed-aeea-a76f0a8671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0813a7-861b-4cb7-9873-4e76189a46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40813a7-861b-4cb7-9873-4e76189a4694">
      <UserInfo>
        <DisplayName>Sophie Ballantine</DisplayName>
        <AccountId>50</AccountId>
        <AccountType/>
      </UserInfo>
      <UserInfo>
        <DisplayName>Helena Wilson</DisplayName>
        <AccountId>49</AccountId>
        <AccountType/>
      </UserInfo>
      <UserInfo>
        <DisplayName>Lucy Darby</DisplayName>
        <AccountId>25</AccountId>
        <AccountType/>
      </UserInfo>
      <UserInfo>
        <DisplayName>Daena Bennett</DisplayName>
        <AccountId>14</AccountId>
        <AccountType/>
      </UserInfo>
    </SharedWithUsers>
  </documentManagement>
</p:properties>
</file>

<file path=customXml/itemProps1.xml><?xml version="1.0" encoding="utf-8"?>
<ds:datastoreItem xmlns:ds="http://schemas.openxmlformats.org/officeDocument/2006/customXml" ds:itemID="{BA5DDD5A-30AF-4113-8C5D-756A8F73DD2D}">
  <ds:schemaRefs>
    <ds:schemaRef ds:uri="http://schemas.microsoft.com/sharepoint/v3/contenttype/forms"/>
  </ds:schemaRefs>
</ds:datastoreItem>
</file>

<file path=customXml/itemProps2.xml><?xml version="1.0" encoding="utf-8"?>
<ds:datastoreItem xmlns:ds="http://schemas.openxmlformats.org/officeDocument/2006/customXml" ds:itemID="{4643F475-FDF6-453C-B157-1A465A66F0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0ea9ae-6087-41ed-aeea-a76f0a86719c"/>
    <ds:schemaRef ds:uri="940813a7-861b-4cb7-9873-4e76189a46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9A750A-26EE-447A-B2B6-7312CB2F487E}">
  <ds:schemaRefs>
    <ds:schemaRef ds:uri="http://purl.org/dc/dcmitype/"/>
    <ds:schemaRef ds:uri="940813a7-861b-4cb7-9873-4e76189a4694"/>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e00ea9ae-6087-41ed-aeea-a76f0a86719c"/>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9225</TotalTime>
  <Words>480</Words>
  <Application>Microsoft Office PowerPoint</Application>
  <PresentationFormat>Widescreen</PresentationFormat>
  <Paragraphs>35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THE ENVIRONMENT </vt:lpstr>
      <vt:lpstr>                            CARS</vt:lpstr>
      <vt:lpstr>It is fun without a car</vt:lpstr>
      <vt:lpstr>               Flying   </vt:lpstr>
      <vt:lpstr>                      Litter</vt:lpstr>
      <vt:lpstr>PowerPoint Presentation</vt:lpstr>
      <vt:lpstr>I’m going to show you a quick video on why litter is dangerous to animals and how it could be dangerous to humans.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WARMING</dc:title>
  <dc:creator>Mark Douglas</dc:creator>
  <cp:lastModifiedBy>Tracey Blandford</cp:lastModifiedBy>
  <cp:revision>39</cp:revision>
  <dcterms:created xsi:type="dcterms:W3CDTF">2020-06-18T10:08:14Z</dcterms:created>
  <dcterms:modified xsi:type="dcterms:W3CDTF">2020-07-09T11:41:21Z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0x01010062EEE27D18DB604CB81455BB116AFD59</vt:lpwstr>
  </property>
</Properties>
</file>